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9820" y="2766060"/>
            <a:ext cx="4810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" y="1358900"/>
            <a:ext cx="97250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2352040"/>
            <a:ext cx="93630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6690" y="14687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9200" y="32772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1757045"/>
            <a:ext cx="90011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8655" y="34804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718945"/>
            <a:ext cx="9705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3220" y="34201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290320"/>
            <a:ext cx="105632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0960" y="1290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525" y="3091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960" y="40176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743075"/>
            <a:ext cx="97345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4170" y="34296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576195"/>
            <a:ext cx="107346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335" y="25761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24635"/>
            <a:ext cx="116109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223770"/>
            <a:ext cx="117157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12240"/>
            <a:ext cx="115824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654810"/>
            <a:ext cx="107346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878455"/>
            <a:ext cx="116395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19275"/>
            <a:ext cx="115252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95195"/>
            <a:ext cx="1161097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38045"/>
            <a:ext cx="115728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37995"/>
            <a:ext cx="116109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4140"/>
            <a:ext cx="116109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355" y="41948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61770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0810" y="36461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90345"/>
            <a:ext cx="11753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3185" y="261620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445895"/>
            <a:ext cx="110109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80845"/>
            <a:ext cx="115157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7325" y="25596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90750"/>
            <a:ext cx="108680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10335"/>
            <a:ext cx="115728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4270" y="49510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81225"/>
            <a:ext cx="1161097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20190"/>
            <a:ext cx="116681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355" y="32969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38300"/>
            <a:ext cx="115347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2265" y="24841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14120"/>
            <a:ext cx="11620500" cy="4429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29000" y="29756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19250"/>
            <a:ext cx="116300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6525" y="16192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61795"/>
            <a:ext cx="115347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57045"/>
            <a:ext cx="116490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57095"/>
            <a:ext cx="114776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58290"/>
            <a:ext cx="115728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3500"/>
            <a:ext cx="115538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210" y="5524500"/>
            <a:ext cx="1485900" cy="18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43075"/>
            <a:ext cx="116395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61745"/>
            <a:ext cx="116490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81455"/>
            <a:ext cx="115919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71270"/>
            <a:ext cx="109918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780" y="120586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25" y="29902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670" y="39541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2026-01-08T10:31:25Z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